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5E13"/>
    <a:srgbClr val="FFFFFF"/>
    <a:srgbClr val="E22221"/>
    <a:srgbClr val="18364A"/>
    <a:srgbClr val="1F415F"/>
    <a:srgbClr val="231B30"/>
    <a:srgbClr val="183650"/>
    <a:srgbClr val="FFAB03"/>
    <a:srgbClr val="58B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56420" y="2605256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560518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298779"/>
            <a:chOff x="985793" y="4525593"/>
            <a:chExt cx="2485897" cy="1298779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984064" y="5008058"/>
                <a:ext cx="4415467" cy="11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Todos os valores têm de ser pertencer a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Minimizar: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200" dirty="0">
                  <a:solidFill>
                    <a:schemeClr val="bg1"/>
                  </a:solidFill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				 </a:t>
                </a:r>
                <a14:m>
                  <m:oMath xmlns:m="http://schemas.openxmlformats.org/officeDocument/2006/math"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05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64" y="5008058"/>
                <a:ext cx="4415467" cy="1174489"/>
              </a:xfrm>
              <a:prstGeom prst="rect">
                <a:avLst/>
              </a:prstGeom>
              <a:blipFill>
                <a:blip r:embed="rId4"/>
                <a:stretch>
                  <a:fillRect l="-2483" t="-1042" b="-197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1031033" y="4563782"/>
            <a:ext cx="3382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4223788"/>
            <a:ext cx="11930738" cy="17718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4223788"/>
            <a:ext cx="11930738" cy="177189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7464568" y="6179469"/>
            <a:ext cx="6162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Complexidade temporal do algoritmo:  O(n</a:t>
            </a:r>
            <a:r>
              <a:rPr lang="pt-PT" sz="1100" baseline="30000" dirty="0">
                <a:solidFill>
                  <a:schemeClr val="bg1"/>
                </a:solidFill>
                <a:latin typeface="urw-din"/>
              </a:rPr>
              <a:t>3</a:t>
            </a:r>
            <a:r>
              <a:rPr lang="pt-PT" sz="11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697" y="5426386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1782" y="3145658"/>
            <a:ext cx="60947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total:1953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total:1936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4122" y="3122802"/>
            <a:ext cx="60947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total:493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total:467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empresa.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estafetas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54123" y="2595158"/>
            <a:ext cx="2261388" cy="14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23546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811434" y="223546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930904" y="2547278"/>
            <a:ext cx="2261388" cy="209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 no modo de guardar as carrinhas usadas nos cenários 1 e 2 e problema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676908" y="4641185"/>
            <a:ext cx="2261388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mais se houver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CC95464E-FD5C-4C39-9293-74BBDD241055}"/>
              </a:ext>
            </a:extLst>
          </p:cNvPr>
          <p:cNvSpPr txBox="1"/>
          <p:nvPr/>
        </p:nvSpPr>
        <p:spPr>
          <a:xfrm>
            <a:off x="789416" y="1432838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0C1FD239-0DCB-4D6A-8948-20FBB43326C1}"/>
              </a:ext>
            </a:extLst>
          </p:cNvPr>
          <p:cNvGrpSpPr/>
          <p:nvPr/>
        </p:nvGrpSpPr>
        <p:grpSpPr>
          <a:xfrm>
            <a:off x="884665" y="956619"/>
            <a:ext cx="1824037" cy="347050"/>
            <a:chOff x="1234567" y="1562431"/>
            <a:chExt cx="1824037" cy="347050"/>
          </a:xfrm>
        </p:grpSpPr>
        <p:sp>
          <p:nvSpPr>
            <p:cNvPr id="50" name="Parallelogram 3">
              <a:extLst>
                <a:ext uri="{FF2B5EF4-FFF2-40B4-BE49-F238E27FC236}">
                  <a16:creationId xmlns:a16="http://schemas.microsoft.com/office/drawing/2014/main" id="{88CA2DD3-2683-4189-9809-191592A63B4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2">
              <a:extLst>
                <a:ext uri="{FF2B5EF4-FFF2-40B4-BE49-F238E27FC236}">
                  <a16:creationId xmlns:a16="http://schemas.microsoft.com/office/drawing/2014/main" id="{A59911A9-7243-49AC-AE1A-8A91205D10C3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52" name="TextBox 5">
            <a:extLst>
              <a:ext uri="{FF2B5EF4-FFF2-40B4-BE49-F238E27FC236}">
                <a16:creationId xmlns:a16="http://schemas.microsoft.com/office/drawing/2014/main" id="{2CF40435-CDE4-482B-A043-D8C8AA176599}"/>
              </a:ext>
            </a:extLst>
          </p:cNvPr>
          <p:cNvSpPr txBox="1"/>
          <p:nvPr/>
        </p:nvSpPr>
        <p:spPr>
          <a:xfrm>
            <a:off x="2821118" y="2269483"/>
            <a:ext cx="3837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Miguel Tavares - 33%</a:t>
            </a:r>
          </a:p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Sofia Sousa - 33%</a:t>
            </a:r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Pedro Correia - 33%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9408415" y="4987882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26498" y="5757619"/>
            <a:ext cx="3365503" cy="1117985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9109475" y="5873360"/>
                <a:ext cx="2541849" cy="906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05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75" y="5873360"/>
                <a:ext cx="2541849" cy="906017"/>
              </a:xfrm>
              <a:prstGeom prst="rect">
                <a:avLst/>
              </a:prstGeom>
              <a:blipFill>
                <a:blip r:embed="rId7"/>
                <a:stretch>
                  <a:fillRect l="-6475" t="-29530" b="-805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9015149" y="5369558"/>
            <a:ext cx="22163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56420" y="2605256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560518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920824" y="5228109"/>
                <a:ext cx="3271174" cy="1703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050" dirty="0">
                  <a:solidFill>
                    <a:schemeClr val="bg1"/>
                  </a:solidFill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Dentro de um estafeta:-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				  - </a:t>
                </a:r>
                <a14:m>
                  <m:oMath xmlns:m="http://schemas.openxmlformats.org/officeDocument/2006/math"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05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24" y="5228109"/>
                <a:ext cx="3271174" cy="1703287"/>
              </a:xfrm>
              <a:prstGeom prst="rect">
                <a:avLst/>
              </a:prstGeom>
              <a:blipFill>
                <a:blip r:embed="rId7"/>
                <a:stretch>
                  <a:fillRect t="-717" b="-394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9015146" y="4775325"/>
            <a:ext cx="22163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464568" y="6491576"/>
            <a:ext cx="6162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Complexidade temporal do algoritmo:  O(n</a:t>
            </a:r>
            <a:r>
              <a:rPr lang="pt-PT" sz="1200" baseline="30000" dirty="0">
                <a:solidFill>
                  <a:schemeClr val="bg1"/>
                </a:solidFill>
                <a:latin typeface="urw-din"/>
              </a:rPr>
              <a:t>3</a:t>
            </a:r>
            <a:r>
              <a:rPr lang="pt-PT" sz="11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1167</Words>
  <Application>Microsoft Office PowerPoint</Application>
  <PresentationFormat>Widescreen</PresentationFormat>
  <Paragraphs>192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Miguel Tavares</cp:lastModifiedBy>
  <cp:revision>3</cp:revision>
  <dcterms:created xsi:type="dcterms:W3CDTF">2020-06-11T04:58:26Z</dcterms:created>
  <dcterms:modified xsi:type="dcterms:W3CDTF">2022-04-20T22:05:17Z</dcterms:modified>
</cp:coreProperties>
</file>